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5" r:id="rId2"/>
    <p:sldId id="310" r:id="rId3"/>
    <p:sldId id="311" r:id="rId4"/>
    <p:sldId id="313" r:id="rId5"/>
    <p:sldId id="312" r:id="rId6"/>
    <p:sldId id="322" r:id="rId7"/>
    <p:sldId id="315" r:id="rId8"/>
    <p:sldId id="324" r:id="rId9"/>
    <p:sldId id="316" r:id="rId10"/>
    <p:sldId id="323" r:id="rId11"/>
    <p:sldId id="317" r:id="rId12"/>
    <p:sldId id="318" r:id="rId13"/>
    <p:sldId id="319" r:id="rId14"/>
    <p:sldId id="320" r:id="rId15"/>
    <p:sldId id="321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73" d="100"/>
          <a:sy n="73" d="100"/>
        </p:scale>
        <p:origin x="404" y="3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Yalamanchi" userId="dd4d9ccf0d831348" providerId="LiveId" clId="{E38B1266-A6EE-4A4B-B52B-4692BAF46F8A}"/>
    <pc:docChg chg="undo redo custSel addSld delSld modSld">
      <pc:chgData name="Aditya Yalamanchi" userId="dd4d9ccf0d831348" providerId="LiveId" clId="{E38B1266-A6EE-4A4B-B52B-4692BAF46F8A}" dt="2022-11-27T07:36:11.384" v="3190" actId="14100"/>
      <pc:docMkLst>
        <pc:docMk/>
      </pc:docMkLst>
      <pc:sldChg chg="modSp mod">
        <pc:chgData name="Aditya Yalamanchi" userId="dd4d9ccf0d831348" providerId="LiveId" clId="{E38B1266-A6EE-4A4B-B52B-4692BAF46F8A}" dt="2022-11-26T15:41:54.771" v="1955" actId="20577"/>
        <pc:sldMkLst>
          <pc:docMk/>
          <pc:sldMk cId="2808920126" sldId="265"/>
        </pc:sldMkLst>
        <pc:spChg chg="mod">
          <ac:chgData name="Aditya Yalamanchi" userId="dd4d9ccf0d831348" providerId="LiveId" clId="{E38B1266-A6EE-4A4B-B52B-4692BAF46F8A}" dt="2022-11-26T15:41:54.771" v="1955" actId="20577"/>
          <ac:spMkLst>
            <pc:docMk/>
            <pc:sldMk cId="2808920126" sldId="265"/>
            <ac:spMk id="4" creationId="{00000000-0000-0000-0000-000000000000}"/>
          </ac:spMkLst>
        </pc:spChg>
      </pc:sldChg>
      <pc:sldChg chg="modSp mod">
        <pc:chgData name="Aditya Yalamanchi" userId="dd4d9ccf0d831348" providerId="LiveId" clId="{E38B1266-A6EE-4A4B-B52B-4692BAF46F8A}" dt="2022-11-26T15:41:46.022" v="1954" actId="20577"/>
        <pc:sldMkLst>
          <pc:docMk/>
          <pc:sldMk cId="2139132589" sldId="310"/>
        </pc:sldMkLst>
        <pc:spChg chg="mod">
          <ac:chgData name="Aditya Yalamanchi" userId="dd4d9ccf0d831348" providerId="LiveId" clId="{E38B1266-A6EE-4A4B-B52B-4692BAF46F8A}" dt="2022-11-26T15:41:46.022" v="1954" actId="20577"/>
          <ac:spMkLst>
            <pc:docMk/>
            <pc:sldMk cId="2139132589" sldId="310"/>
            <ac:spMk id="14" creationId="{00000000-0000-0000-0000-000000000000}"/>
          </ac:spMkLst>
        </pc:spChg>
      </pc:sldChg>
      <pc:sldChg chg="addSp delSp modSp mod">
        <pc:chgData name="Aditya Yalamanchi" userId="dd4d9ccf0d831348" providerId="LiveId" clId="{E38B1266-A6EE-4A4B-B52B-4692BAF46F8A}" dt="2022-11-27T07:34:45.944" v="3134" actId="21"/>
        <pc:sldMkLst>
          <pc:docMk/>
          <pc:sldMk cId="2590506655" sldId="316"/>
        </pc:sldMkLst>
        <pc:spChg chg="add mod">
          <ac:chgData name="Aditya Yalamanchi" userId="dd4d9ccf0d831348" providerId="LiveId" clId="{E38B1266-A6EE-4A4B-B52B-4692BAF46F8A}" dt="2022-11-26T16:15:20.854" v="3127" actId="1076"/>
          <ac:spMkLst>
            <pc:docMk/>
            <pc:sldMk cId="2590506655" sldId="316"/>
            <ac:spMk id="4" creationId="{73FC7576-B865-2E83-53F3-BE1EC71B9979}"/>
          </ac:spMkLst>
        </pc:spChg>
        <pc:spChg chg="add mod">
          <ac:chgData name="Aditya Yalamanchi" userId="dd4d9ccf0d831348" providerId="LiveId" clId="{E38B1266-A6EE-4A4B-B52B-4692BAF46F8A}" dt="2022-11-26T16:07:45.685" v="3125" actId="14100"/>
          <ac:spMkLst>
            <pc:docMk/>
            <pc:sldMk cId="2590506655" sldId="316"/>
            <ac:spMk id="7" creationId="{482C503F-9114-2658-7F8B-C2BBB993C0A6}"/>
          </ac:spMkLst>
        </pc:spChg>
        <pc:spChg chg="add mod">
          <ac:chgData name="Aditya Yalamanchi" userId="dd4d9ccf0d831348" providerId="LiveId" clId="{E38B1266-A6EE-4A4B-B52B-4692BAF46F8A}" dt="2022-11-26T15:54:49.890" v="2631" actId="14100"/>
          <ac:spMkLst>
            <pc:docMk/>
            <pc:sldMk cId="2590506655" sldId="316"/>
            <ac:spMk id="9" creationId="{9B4701BC-5A72-C878-D459-10521C5875F1}"/>
          </ac:spMkLst>
        </pc:spChg>
        <pc:spChg chg="add mod">
          <ac:chgData name="Aditya Yalamanchi" userId="dd4d9ccf0d831348" providerId="LiveId" clId="{E38B1266-A6EE-4A4B-B52B-4692BAF46F8A}" dt="2022-11-26T15:58:34.909" v="2665" actId="688"/>
          <ac:spMkLst>
            <pc:docMk/>
            <pc:sldMk cId="2590506655" sldId="316"/>
            <ac:spMk id="10" creationId="{38706B0B-8409-224A-3FEE-D9FB9E2B4B55}"/>
          </ac:spMkLst>
        </pc:spChg>
        <pc:spChg chg="add mod">
          <ac:chgData name="Aditya Yalamanchi" userId="dd4d9ccf0d831348" providerId="LiveId" clId="{E38B1266-A6EE-4A4B-B52B-4692BAF46F8A}" dt="2022-11-26T15:56:07.900" v="2653" actId="14100"/>
          <ac:spMkLst>
            <pc:docMk/>
            <pc:sldMk cId="2590506655" sldId="316"/>
            <ac:spMk id="11" creationId="{E68F8D7D-2A38-7679-83F2-A83A7B28E551}"/>
          </ac:spMkLst>
        </pc:spChg>
        <pc:spChg chg="add mod">
          <ac:chgData name="Aditya Yalamanchi" userId="dd4d9ccf0d831348" providerId="LiveId" clId="{E38B1266-A6EE-4A4B-B52B-4692BAF46F8A}" dt="2022-11-26T15:56:24.545" v="2655" actId="1076"/>
          <ac:spMkLst>
            <pc:docMk/>
            <pc:sldMk cId="2590506655" sldId="316"/>
            <ac:spMk id="12" creationId="{EB496FC3-3DBA-A7CC-F9F8-861DAD5175F3}"/>
          </ac:spMkLst>
        </pc:spChg>
        <pc:spChg chg="add mod">
          <ac:chgData name="Aditya Yalamanchi" userId="dd4d9ccf0d831348" providerId="LiveId" clId="{E38B1266-A6EE-4A4B-B52B-4692BAF46F8A}" dt="2022-11-26T15:57:55.009" v="2661" actId="1076"/>
          <ac:spMkLst>
            <pc:docMk/>
            <pc:sldMk cId="2590506655" sldId="316"/>
            <ac:spMk id="14" creationId="{FD0FB813-6FE8-343A-D2E0-40AD24B4ABB8}"/>
          </ac:spMkLst>
        </pc:spChg>
        <pc:grpChg chg="mod">
          <ac:chgData name="Aditya Yalamanchi" userId="dd4d9ccf0d831348" providerId="LiveId" clId="{E38B1266-A6EE-4A4B-B52B-4692BAF46F8A}" dt="2022-11-26T16:00:59.125" v="2689"/>
          <ac:grpSpMkLst>
            <pc:docMk/>
            <pc:sldMk cId="2590506655" sldId="316"/>
            <ac:grpSpMk id="23" creationId="{E8C15783-7C18-6173-830D-CDFB17595468}"/>
          </ac:grpSpMkLst>
        </pc:grpChg>
        <pc:grpChg chg="del mod">
          <ac:chgData name="Aditya Yalamanchi" userId="dd4d9ccf0d831348" providerId="LiveId" clId="{E38B1266-A6EE-4A4B-B52B-4692BAF46F8A}" dt="2022-11-26T16:01:34.096" v="2699"/>
          <ac:grpSpMkLst>
            <pc:docMk/>
            <pc:sldMk cId="2590506655" sldId="316"/>
            <ac:grpSpMk id="28" creationId="{6B0DB61C-ACB1-CA72-8F73-87CB18232F2A}"/>
          </ac:grpSpMkLst>
        </pc:grpChg>
        <pc:grpChg chg="del mod">
          <ac:chgData name="Aditya Yalamanchi" userId="dd4d9ccf0d831348" providerId="LiveId" clId="{E38B1266-A6EE-4A4B-B52B-4692BAF46F8A}" dt="2022-11-26T16:02:07.382" v="2705"/>
          <ac:grpSpMkLst>
            <pc:docMk/>
            <pc:sldMk cId="2590506655" sldId="316"/>
            <ac:grpSpMk id="31" creationId="{2D0E9F3C-E80F-4C0F-F31A-4AE64593A9A7}"/>
          </ac:grpSpMkLst>
        </pc:grpChg>
        <pc:picChg chg="add del mod">
          <ac:chgData name="Aditya Yalamanchi" userId="dd4d9ccf0d831348" providerId="LiveId" clId="{E38B1266-A6EE-4A4B-B52B-4692BAF46F8A}" dt="2022-11-27T07:33:47.423" v="3129" actId="1076"/>
          <ac:picMkLst>
            <pc:docMk/>
            <pc:sldMk cId="2590506655" sldId="316"/>
            <ac:picMk id="3" creationId="{D43B8938-F381-7566-FABA-9C947F8460B9}"/>
          </ac:picMkLst>
        </pc:picChg>
        <pc:picChg chg="add del mod">
          <ac:chgData name="Aditya Yalamanchi" userId="dd4d9ccf0d831348" providerId="LiveId" clId="{E38B1266-A6EE-4A4B-B52B-4692BAF46F8A}" dt="2022-11-26T15:23:10.029" v="1051"/>
          <ac:picMkLst>
            <pc:docMk/>
            <pc:sldMk cId="2590506655" sldId="316"/>
            <ac:picMk id="5" creationId="{C0717026-DEE3-CE94-84CC-693AB08003DF}"/>
          </ac:picMkLst>
        </pc:picChg>
        <pc:picChg chg="del">
          <ac:chgData name="Aditya Yalamanchi" userId="dd4d9ccf0d831348" providerId="LiveId" clId="{E38B1266-A6EE-4A4B-B52B-4692BAF46F8A}" dt="2022-11-26T15:20:01.970" v="1033" actId="21"/>
          <ac:picMkLst>
            <pc:docMk/>
            <pc:sldMk cId="2590506655" sldId="316"/>
            <ac:picMk id="6" creationId="{A10D7611-5464-1CF2-18A4-06331EC3DBA4}"/>
          </ac:picMkLst>
        </pc:picChg>
        <pc:picChg chg="add mod">
          <ac:chgData name="Aditya Yalamanchi" userId="dd4d9ccf0d831348" providerId="LiveId" clId="{E38B1266-A6EE-4A4B-B52B-4692BAF46F8A}" dt="2022-11-26T15:54:13.371" v="2614"/>
          <ac:picMkLst>
            <pc:docMk/>
            <pc:sldMk cId="2590506655" sldId="316"/>
            <ac:picMk id="8" creationId="{C2F21DA4-B748-E84E-3E36-54AFD928D708}"/>
          </ac:picMkLst>
        </pc:picChg>
        <pc:picChg chg="add del mod">
          <ac:chgData name="Aditya Yalamanchi" userId="dd4d9ccf0d831348" providerId="LiveId" clId="{E38B1266-A6EE-4A4B-B52B-4692BAF46F8A}" dt="2022-11-26T15:56:42.973" v="2657"/>
          <ac:picMkLst>
            <pc:docMk/>
            <pc:sldMk cId="2590506655" sldId="316"/>
            <ac:picMk id="13" creationId="{A047E0FE-927D-69B8-064D-DCEF49F2D263}"/>
          </ac:picMkLst>
        </pc:picChg>
        <pc:picChg chg="add del mod">
          <ac:chgData name="Aditya Yalamanchi" userId="dd4d9ccf0d831348" providerId="LiveId" clId="{E38B1266-A6EE-4A4B-B52B-4692BAF46F8A}" dt="2022-11-27T07:34:45.944" v="3134" actId="21"/>
          <ac:picMkLst>
            <pc:docMk/>
            <pc:sldMk cId="2590506655" sldId="316"/>
            <ac:picMk id="1026" creationId="{411DBBC3-C78E-A8C8-BB62-328A5EFEE2A7}"/>
          </ac:picMkLst>
        </pc:picChg>
        <pc:inkChg chg="add del mod">
          <ac:chgData name="Aditya Yalamanchi" userId="dd4d9ccf0d831348" providerId="LiveId" clId="{E38B1266-A6EE-4A4B-B52B-4692BAF46F8A}" dt="2022-11-26T16:01:00.231" v="2690" actId="9405"/>
          <ac:inkMkLst>
            <pc:docMk/>
            <pc:sldMk cId="2590506655" sldId="316"/>
            <ac:inkMk id="21" creationId="{5EAD13AC-0265-5387-7E49-7C491515B661}"/>
          </ac:inkMkLst>
        </pc:inkChg>
        <pc:inkChg chg="add del mod">
          <ac:chgData name="Aditya Yalamanchi" userId="dd4d9ccf0d831348" providerId="LiveId" clId="{E38B1266-A6EE-4A4B-B52B-4692BAF46F8A}" dt="2022-11-26T16:00:59.125" v="2689"/>
          <ac:inkMkLst>
            <pc:docMk/>
            <pc:sldMk cId="2590506655" sldId="316"/>
            <ac:inkMk id="22" creationId="{FD485984-7471-2C37-5147-69B2E034F432}"/>
          </ac:inkMkLst>
        </pc:inkChg>
        <pc:inkChg chg="add del">
          <ac:chgData name="Aditya Yalamanchi" userId="dd4d9ccf0d831348" providerId="LiveId" clId="{E38B1266-A6EE-4A4B-B52B-4692BAF46F8A}" dt="2022-11-26T16:01:22.620" v="2692" actId="9405"/>
          <ac:inkMkLst>
            <pc:docMk/>
            <pc:sldMk cId="2590506655" sldId="316"/>
            <ac:inkMk id="24" creationId="{294C0F9C-451F-DBF8-3C6F-E220FA8E2B31}"/>
          </ac:inkMkLst>
        </pc:inkChg>
        <pc:inkChg chg="add mod">
          <ac:chgData name="Aditya Yalamanchi" userId="dd4d9ccf0d831348" providerId="LiveId" clId="{E38B1266-A6EE-4A4B-B52B-4692BAF46F8A}" dt="2022-11-26T16:02:07.382" v="2705"/>
          <ac:inkMkLst>
            <pc:docMk/>
            <pc:sldMk cId="2590506655" sldId="316"/>
            <ac:inkMk id="25" creationId="{F427EA64-0DC9-6FCC-48DC-D485F0391399}"/>
          </ac:inkMkLst>
        </pc:inkChg>
        <pc:inkChg chg="add del mod">
          <ac:chgData name="Aditya Yalamanchi" userId="dd4d9ccf0d831348" providerId="LiveId" clId="{E38B1266-A6EE-4A4B-B52B-4692BAF46F8A}" dt="2022-11-26T16:02:07.382" v="2704"/>
          <ac:inkMkLst>
            <pc:docMk/>
            <pc:sldMk cId="2590506655" sldId="316"/>
            <ac:inkMk id="26" creationId="{F5465F49-615A-33CA-F3C0-94045D6865D9}"/>
          </ac:inkMkLst>
        </pc:inkChg>
        <pc:inkChg chg="add del mod">
          <ac:chgData name="Aditya Yalamanchi" userId="dd4d9ccf0d831348" providerId="LiveId" clId="{E38B1266-A6EE-4A4B-B52B-4692BAF46F8A}" dt="2022-11-26T16:02:07.382" v="2705"/>
          <ac:inkMkLst>
            <pc:docMk/>
            <pc:sldMk cId="2590506655" sldId="316"/>
            <ac:inkMk id="27" creationId="{84836164-60A7-B55A-DDC3-344827B1A005}"/>
          </ac:inkMkLst>
        </pc:inkChg>
        <pc:inkChg chg="add del mod">
          <ac:chgData name="Aditya Yalamanchi" userId="dd4d9ccf0d831348" providerId="LiveId" clId="{E38B1266-A6EE-4A4B-B52B-4692BAF46F8A}" dt="2022-11-26T16:02:06.948" v="2703"/>
          <ac:inkMkLst>
            <pc:docMk/>
            <pc:sldMk cId="2590506655" sldId="316"/>
            <ac:inkMk id="29" creationId="{56444E6A-7C3F-D09D-E5A3-D349D9887AF0}"/>
          </ac:inkMkLst>
        </pc:inkChg>
        <pc:inkChg chg="add del mod">
          <ac:chgData name="Aditya Yalamanchi" userId="dd4d9ccf0d831348" providerId="LiveId" clId="{E38B1266-A6EE-4A4B-B52B-4692BAF46F8A}" dt="2022-11-26T16:02:06.504" v="2702"/>
          <ac:inkMkLst>
            <pc:docMk/>
            <pc:sldMk cId="2590506655" sldId="316"/>
            <ac:inkMk id="30" creationId="{ADD429AE-E41D-D1C0-9EFD-3AD2ADDFEEFC}"/>
          </ac:inkMkLst>
        </pc:inkChg>
        <pc:inkChg chg="add">
          <ac:chgData name="Aditya Yalamanchi" userId="dd4d9ccf0d831348" providerId="LiveId" clId="{E38B1266-A6EE-4A4B-B52B-4692BAF46F8A}" dt="2022-11-26T16:01:36.771" v="2700" actId="9405"/>
          <ac:inkMkLst>
            <pc:docMk/>
            <pc:sldMk cId="2590506655" sldId="316"/>
            <ac:inkMk id="32" creationId="{96DD5412-7DDF-589D-9D89-EA58EDEC17E7}"/>
          </ac:inkMkLst>
        </pc:inkChg>
        <pc:inkChg chg="add">
          <ac:chgData name="Aditya Yalamanchi" userId="dd4d9ccf0d831348" providerId="LiveId" clId="{E38B1266-A6EE-4A4B-B52B-4692BAF46F8A}" dt="2022-11-26T16:01:39.471" v="2701" actId="9405"/>
          <ac:inkMkLst>
            <pc:docMk/>
            <pc:sldMk cId="2590506655" sldId="316"/>
            <ac:inkMk id="33" creationId="{08A1F689-9CB8-EBA0-A57A-1C9928822B26}"/>
          </ac:inkMkLst>
        </pc:inkChg>
        <pc:cxnChg chg="add del mod">
          <ac:chgData name="Aditya Yalamanchi" userId="dd4d9ccf0d831348" providerId="LiveId" clId="{E38B1266-A6EE-4A4B-B52B-4692BAF46F8A}" dt="2022-11-26T15:59:36.116" v="2672" actId="11529"/>
          <ac:cxnSpMkLst>
            <pc:docMk/>
            <pc:sldMk cId="2590506655" sldId="316"/>
            <ac:cxnSpMk id="16" creationId="{C8643B8C-1294-71C2-6ABB-36499BD1732B}"/>
          </ac:cxnSpMkLst>
        </pc:cxnChg>
        <pc:cxnChg chg="add del mod">
          <ac:chgData name="Aditya Yalamanchi" userId="dd4d9ccf0d831348" providerId="LiveId" clId="{E38B1266-A6EE-4A4B-B52B-4692BAF46F8A}" dt="2022-11-26T16:00:34.363" v="2684" actId="11529"/>
          <ac:cxnSpMkLst>
            <pc:docMk/>
            <pc:sldMk cId="2590506655" sldId="316"/>
            <ac:cxnSpMk id="18" creationId="{A4F9ECAE-5261-F938-793F-F8A4B54F1436}"/>
          </ac:cxnSpMkLst>
        </pc:cxnChg>
        <pc:cxnChg chg="add del mod">
          <ac:chgData name="Aditya Yalamanchi" userId="dd4d9ccf0d831348" providerId="LiveId" clId="{E38B1266-A6EE-4A4B-B52B-4692BAF46F8A}" dt="2022-11-26T16:00:33.800" v="2683" actId="11529"/>
          <ac:cxnSpMkLst>
            <pc:docMk/>
            <pc:sldMk cId="2590506655" sldId="316"/>
            <ac:cxnSpMk id="20" creationId="{827475BF-8DE5-3355-F1B8-72C23C740496}"/>
          </ac:cxnSpMkLst>
        </pc:cxnChg>
      </pc:sldChg>
      <pc:sldChg chg="addSp delSp modSp add del mod">
        <pc:chgData name="Aditya Yalamanchi" userId="dd4d9ccf0d831348" providerId="LiveId" clId="{E38B1266-A6EE-4A4B-B52B-4692BAF46F8A}" dt="2022-11-26T16:05:19.058" v="2932" actId="47"/>
        <pc:sldMkLst>
          <pc:docMk/>
          <pc:sldMk cId="1735722345" sldId="317"/>
        </pc:sldMkLst>
        <pc:spChg chg="add del mod">
          <ac:chgData name="Aditya Yalamanchi" userId="dd4d9ccf0d831348" providerId="LiveId" clId="{E38B1266-A6EE-4A4B-B52B-4692BAF46F8A}" dt="2022-11-26T15:26:28.219" v="1149" actId="767"/>
          <ac:spMkLst>
            <pc:docMk/>
            <pc:sldMk cId="1735722345" sldId="317"/>
            <ac:spMk id="5" creationId="{6522703F-3E34-3760-4348-3F53732CC508}"/>
          </ac:spMkLst>
        </pc:spChg>
        <pc:spChg chg="add mod">
          <ac:chgData name="Aditya Yalamanchi" userId="dd4d9ccf0d831348" providerId="LiveId" clId="{E38B1266-A6EE-4A4B-B52B-4692BAF46F8A}" dt="2022-11-26T15:28:06.657" v="1227" actId="207"/>
          <ac:spMkLst>
            <pc:docMk/>
            <pc:sldMk cId="1735722345" sldId="317"/>
            <ac:spMk id="6" creationId="{926F1A36-205B-1C39-FB8D-13B3CF197AE2}"/>
          </ac:spMkLst>
        </pc:spChg>
        <pc:spChg chg="add del mod">
          <ac:chgData name="Aditya Yalamanchi" userId="dd4d9ccf0d831348" providerId="LiveId" clId="{E38B1266-A6EE-4A4B-B52B-4692BAF46F8A}" dt="2022-11-26T15:30:50.154" v="1314" actId="1076"/>
          <ac:spMkLst>
            <pc:docMk/>
            <pc:sldMk cId="1735722345" sldId="317"/>
            <ac:spMk id="7" creationId="{F28CD49B-ECED-2157-57E2-6E6EB747F05E}"/>
          </ac:spMkLst>
        </pc:spChg>
        <pc:picChg chg="add mod">
          <ac:chgData name="Aditya Yalamanchi" userId="dd4d9ccf0d831348" providerId="LiveId" clId="{E38B1266-A6EE-4A4B-B52B-4692BAF46F8A}" dt="2022-11-26T15:25:35.798" v="1126" actId="1076"/>
          <ac:picMkLst>
            <pc:docMk/>
            <pc:sldMk cId="1735722345" sldId="317"/>
            <ac:picMk id="3" creationId="{C2F21DA4-B748-E84E-3E36-54AFD928D708}"/>
          </ac:picMkLst>
        </pc:picChg>
        <pc:picChg chg="mod">
          <ac:chgData name="Aditya Yalamanchi" userId="dd4d9ccf0d831348" providerId="LiveId" clId="{E38B1266-A6EE-4A4B-B52B-4692BAF46F8A}" dt="2022-11-26T15:25:23.015" v="1121" actId="1076"/>
          <ac:picMkLst>
            <pc:docMk/>
            <pc:sldMk cId="1735722345" sldId="317"/>
            <ac:picMk id="4" creationId="{DC1A056A-4E11-5453-095B-9FF22CE2E181}"/>
          </ac:picMkLst>
        </pc:picChg>
      </pc:sldChg>
      <pc:sldChg chg="modSp mod">
        <pc:chgData name="Aditya Yalamanchi" userId="dd4d9ccf0d831348" providerId="LiveId" clId="{E38B1266-A6EE-4A4B-B52B-4692BAF46F8A}" dt="2022-11-26T15:41:26.177" v="1918" actId="20577"/>
        <pc:sldMkLst>
          <pc:docMk/>
          <pc:sldMk cId="2131050988" sldId="322"/>
        </pc:sldMkLst>
        <pc:spChg chg="mod">
          <ac:chgData name="Aditya Yalamanchi" userId="dd4d9ccf0d831348" providerId="LiveId" clId="{E38B1266-A6EE-4A4B-B52B-4692BAF46F8A}" dt="2022-11-26T15:41:26.177" v="1918" actId="20577"/>
          <ac:spMkLst>
            <pc:docMk/>
            <pc:sldMk cId="2131050988" sldId="322"/>
            <ac:spMk id="2" creationId="{509A9F0B-CE72-7A16-5872-7C4A7C64C9BC}"/>
          </ac:spMkLst>
        </pc:spChg>
        <pc:spChg chg="mod">
          <ac:chgData name="Aditya Yalamanchi" userId="dd4d9ccf0d831348" providerId="LiveId" clId="{E38B1266-A6EE-4A4B-B52B-4692BAF46F8A}" dt="2022-11-25T23:51:25.808" v="1032" actId="20577"/>
          <ac:spMkLst>
            <pc:docMk/>
            <pc:sldMk cId="2131050988" sldId="322"/>
            <ac:spMk id="3" creationId="{8D22CA05-B9CE-160C-CB20-D129F8189672}"/>
          </ac:spMkLst>
        </pc:spChg>
      </pc:sldChg>
      <pc:sldChg chg="addSp modSp new add del mod modClrScheme chgLayout">
        <pc:chgData name="Aditya Yalamanchi" userId="dd4d9ccf0d831348" providerId="LiveId" clId="{E38B1266-A6EE-4A4B-B52B-4692BAF46F8A}" dt="2022-11-26T16:07:39.640" v="3123" actId="255"/>
        <pc:sldMkLst>
          <pc:docMk/>
          <pc:sldMk cId="3568720017" sldId="323"/>
        </pc:sldMkLst>
        <pc:spChg chg="mod ord">
          <ac:chgData name="Aditya Yalamanchi" userId="dd4d9ccf0d831348" providerId="LiveId" clId="{E38B1266-A6EE-4A4B-B52B-4692BAF46F8A}" dt="2022-11-26T15:34:35.218" v="1317" actId="14100"/>
          <ac:spMkLst>
            <pc:docMk/>
            <pc:sldMk cId="3568720017" sldId="323"/>
            <ac:spMk id="2" creationId="{1D4EACB6-C2BB-A53F-2FAA-9C7EF51DC4F2}"/>
          </ac:spMkLst>
        </pc:spChg>
        <pc:spChg chg="add mod ord">
          <ac:chgData name="Aditya Yalamanchi" userId="dd4d9ccf0d831348" providerId="LiveId" clId="{E38B1266-A6EE-4A4B-B52B-4692BAF46F8A}" dt="2022-11-26T16:07:39.640" v="3123" actId="255"/>
          <ac:spMkLst>
            <pc:docMk/>
            <pc:sldMk cId="3568720017" sldId="323"/>
            <ac:spMk id="3" creationId="{EFB14D74-78F5-93EC-0C6F-889EB8FCB830}"/>
          </ac:spMkLst>
        </pc:spChg>
      </pc:sldChg>
      <pc:sldChg chg="addSp delSp modSp new mod">
        <pc:chgData name="Aditya Yalamanchi" userId="dd4d9ccf0d831348" providerId="LiveId" clId="{E38B1266-A6EE-4A4B-B52B-4692BAF46F8A}" dt="2022-11-27T07:36:11.384" v="3190" actId="14100"/>
        <pc:sldMkLst>
          <pc:docMk/>
          <pc:sldMk cId="620123268" sldId="324"/>
        </pc:sldMkLst>
        <pc:spChg chg="mod">
          <ac:chgData name="Aditya Yalamanchi" userId="dd4d9ccf0d831348" providerId="LiveId" clId="{E38B1266-A6EE-4A4B-B52B-4692BAF46F8A}" dt="2022-11-27T07:35:58.687" v="3185" actId="14100"/>
          <ac:spMkLst>
            <pc:docMk/>
            <pc:sldMk cId="620123268" sldId="324"/>
            <ac:spMk id="2" creationId="{CC96353E-8DB1-3968-6E88-CDF07DC9C823}"/>
          </ac:spMkLst>
        </pc:spChg>
        <pc:spChg chg="del">
          <ac:chgData name="Aditya Yalamanchi" userId="dd4d9ccf0d831348" providerId="LiveId" clId="{E38B1266-A6EE-4A4B-B52B-4692BAF46F8A}" dt="2022-11-27T07:35:30.225" v="3177"/>
          <ac:spMkLst>
            <pc:docMk/>
            <pc:sldMk cId="620123268" sldId="324"/>
            <ac:spMk id="3" creationId="{785D015E-59D8-5A32-5C7D-286A747F1996}"/>
          </ac:spMkLst>
        </pc:spChg>
        <pc:picChg chg="add mod">
          <ac:chgData name="Aditya Yalamanchi" userId="dd4d9ccf0d831348" providerId="LiveId" clId="{E38B1266-A6EE-4A4B-B52B-4692BAF46F8A}" dt="2022-11-27T07:36:11.384" v="3190" actId="14100"/>
          <ac:picMkLst>
            <pc:docMk/>
            <pc:sldMk cId="620123268" sldId="324"/>
            <ac:picMk id="4" creationId="{13F3DFCD-CA70-9D9C-3CA6-BF2B6B301ED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11/27/2022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6:01:26.9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25 24575,'0'-1'0,"0"0"0,1-1 0,1 1 0,1-2 0,0 1 0,0 0 0,0 0 0,0-1 0,-1 1 0,1 0 0,1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6:01:36.7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25 24575,'0'-1'0,"1"0"0,1 0 0,0 0 0,0-1 0,1 1 0,0-1 0,0 1 0,0-1 0,-1 0 0,1 0 0,0 0 0,0 1 0,0-1 0,0 1 0,0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6:01:39.4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22 24575,'1'0'0,"0"0"0,2 0 0,0-1 0,0 0 0,0-1 0,-1 0 0,0-1 0,0 1 0,0 0 0,1 0 0,0 0 0,1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11/26/2022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mputer-desktop-computer-office-2076343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476672"/>
            <a:ext cx="8229600" cy="2952328"/>
          </a:xfrm>
        </p:spPr>
        <p:txBody>
          <a:bodyPr/>
          <a:lstStyle/>
          <a:p>
            <a:r>
              <a:rPr lang="en-US" dirty="0"/>
              <a:t>MediaRockerzz</a:t>
            </a:r>
            <a:br>
              <a:rPr lang="en-US" dirty="0"/>
            </a:br>
            <a:r>
              <a:rPr lang="en-US" sz="3200" dirty="0"/>
              <a:t>A Media Player Application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3789040"/>
            <a:ext cx="8229600" cy="1152128"/>
          </a:xfrm>
        </p:spPr>
        <p:txBody>
          <a:bodyPr>
            <a:noAutofit/>
          </a:bodyPr>
          <a:lstStyle/>
          <a:p>
            <a:r>
              <a:rPr lang="it-IT" sz="3200" dirty="0"/>
              <a:t>Project</a:t>
            </a:r>
          </a:p>
          <a:p>
            <a:endParaRPr lang="it-IT" sz="3200" dirty="0"/>
          </a:p>
          <a:p>
            <a:r>
              <a:rPr lang="it-IT" sz="3200" dirty="0"/>
              <a:t>Object-Oriented methodologies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ACB6-C2BB-A53F-2FAA-9C7EF51DC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-459432"/>
            <a:ext cx="9144001" cy="1297632"/>
          </a:xfrm>
        </p:spPr>
        <p:txBody>
          <a:bodyPr/>
          <a:lstStyle/>
          <a:p>
            <a:r>
              <a:rPr lang="en-IN" u="sng" dirty="0">
                <a:solidFill>
                  <a:schemeClr val="accent1"/>
                </a:solidFill>
              </a:rPr>
              <a:t>USE CASE DIAGRAM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4D74-78F5-93EC-0C6F-889EB8FCB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268760"/>
            <a:ext cx="9134391" cy="5184575"/>
          </a:xfrm>
        </p:spPr>
        <p:txBody>
          <a:bodyPr/>
          <a:lstStyle/>
          <a:p>
            <a:r>
              <a:rPr lang="en-IN" sz="2000" dirty="0"/>
              <a:t>Open function gives way to  various other functions for the user to use while using the application.</a:t>
            </a:r>
          </a:p>
          <a:p>
            <a:r>
              <a:rPr lang="en-IN" sz="2000" dirty="0"/>
              <a:t>Choose media file function allows the user to select his/her desired media file</a:t>
            </a:r>
          </a:p>
          <a:p>
            <a:r>
              <a:rPr lang="en-IN" sz="2000" dirty="0"/>
              <a:t>Volume function allows the user to control the volume using the extended function decrease and increase.</a:t>
            </a:r>
          </a:p>
          <a:p>
            <a:r>
              <a:rPr lang="en-IN" sz="2000" dirty="0" err="1"/>
              <a:t>Play,pause</a:t>
            </a:r>
            <a:r>
              <a:rPr lang="en-IN" sz="2000" dirty="0"/>
              <a:t> and stop functions are also various options given to the user to apply on the media file </a:t>
            </a:r>
            <a:r>
              <a:rPr lang="en-IN" sz="2000" dirty="0" err="1"/>
              <a:t>playing.Full</a:t>
            </a:r>
            <a:r>
              <a:rPr lang="en-IN" sz="2000" dirty="0"/>
              <a:t> screen function to enter full screen is also available.</a:t>
            </a:r>
          </a:p>
          <a:p>
            <a:r>
              <a:rPr lang="en-IN" sz="2000" dirty="0"/>
              <a:t>The Progress bar function displays the duration of the media file  </a:t>
            </a:r>
            <a:r>
              <a:rPr lang="en-IN" sz="2000" dirty="0" err="1"/>
              <a:t>completed.The</a:t>
            </a:r>
            <a:r>
              <a:rPr lang="en-IN" sz="2000" dirty="0"/>
              <a:t> Forward and Backward functions extend this </a:t>
            </a:r>
            <a:r>
              <a:rPr lang="en-IN" sz="2000" dirty="0" err="1"/>
              <a:t>function.Left</a:t>
            </a:r>
            <a:r>
              <a:rPr lang="en-IN" sz="2000" dirty="0"/>
              <a:t> And Right Shift functions allow the user  to go in both direction of the media file.</a:t>
            </a:r>
          </a:p>
          <a:p>
            <a:r>
              <a:rPr lang="en-IN" sz="2000" dirty="0"/>
              <a:t>Increase and decrease playback functions allow the user to increase and decrease the playback speed of the media file.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87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6B05-D88D-0C61-C9DD-E782D1E0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-963488"/>
            <a:ext cx="9144001" cy="1656184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1"/>
                </a:solidFill>
              </a:rPr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A056A-4E11-5453-095B-9FF22CE2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672845"/>
            <a:ext cx="8136904" cy="6146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F21DA4-B748-E84E-3E36-54AFD928D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94" y="1340768"/>
            <a:ext cx="3718149" cy="4608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1A36-205B-1C39-FB8D-13B3CF197AE2}"/>
              </a:ext>
            </a:extLst>
          </p:cNvPr>
          <p:cNvSpPr txBox="1"/>
          <p:nvPr/>
        </p:nvSpPr>
        <p:spPr>
          <a:xfrm>
            <a:off x="8490776" y="2874489"/>
            <a:ext cx="3456384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Following are the symbols used in class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CD49B-ECED-2157-57E2-6E6EB747F05E}"/>
              </a:ext>
            </a:extLst>
          </p:cNvPr>
          <p:cNvSpPr txBox="1"/>
          <p:nvPr/>
        </p:nvSpPr>
        <p:spPr>
          <a:xfrm>
            <a:off x="8489190" y="1489696"/>
            <a:ext cx="3587267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basic structure of a Class diagram </a:t>
            </a: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0"/>
            <a:ext cx="9144001" cy="764704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solidFill>
                  <a:schemeClr val="accent1"/>
                </a:solidFill>
              </a:rPr>
              <a:t>CRC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2050E-5260-479F-208D-37425616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980728"/>
            <a:ext cx="4457929" cy="5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6FE3F-0210-3E1F-7D03-7C0CC1E4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60" y="836712"/>
            <a:ext cx="4553184" cy="57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F281213F-54C9-94B0-2786-51BBCF2E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-171400"/>
            <a:ext cx="9144000" cy="864096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1"/>
                </a:solidFill>
              </a:rPr>
              <a:t>SNEAK PEAK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21AEB6-D55E-EA85-6ACB-10B79436C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1804" y="692696"/>
            <a:ext cx="11089232" cy="6048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DC4CC9-AA56-547F-8AEA-A40273EC6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1484784"/>
            <a:ext cx="669674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2B657-C424-A62E-1489-1E49DF6EA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25" y="758097"/>
            <a:ext cx="5134819" cy="2941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F1454-011C-3CD9-ACD1-B82FB0602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74" y="736904"/>
            <a:ext cx="5231326" cy="2941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72773F-4004-6DB8-A122-EA174A29A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3836414"/>
            <a:ext cx="5374332" cy="302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8C2E1A-8AC7-15F1-4E95-EF69A91001FC}"/>
              </a:ext>
            </a:extLst>
          </p:cNvPr>
          <p:cNvSpPr txBox="1"/>
          <p:nvPr/>
        </p:nvSpPr>
        <p:spPr>
          <a:xfrm>
            <a:off x="1125860" y="20924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I : OPEN THE PLAYER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EA340-93AF-1CA2-27D1-0E0CAF01E905}"/>
              </a:ext>
            </a:extLst>
          </p:cNvPr>
          <p:cNvSpPr txBox="1"/>
          <p:nvPr/>
        </p:nvSpPr>
        <p:spPr>
          <a:xfrm>
            <a:off x="7750596" y="20924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STEP II : SELECT A FILE TO PLAY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EB0228-781B-57DD-EA3E-8301930CD837}"/>
              </a:ext>
            </a:extLst>
          </p:cNvPr>
          <p:cNvSpPr txBox="1"/>
          <p:nvPr/>
        </p:nvSpPr>
        <p:spPr>
          <a:xfrm>
            <a:off x="8038628" y="43651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ENJOY !!!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21F280-68B4-87C0-A81A-B34730F18B0E}"/>
              </a:ext>
            </a:extLst>
          </p:cNvPr>
          <p:cNvSpPr txBox="1"/>
          <p:nvPr/>
        </p:nvSpPr>
        <p:spPr>
          <a:xfrm>
            <a:off x="8254652" y="530120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(Utilize the optional features according to your preferences.)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3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296E-221F-E90C-05BD-7C14D58BF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332656"/>
            <a:ext cx="8229600" cy="3096344"/>
          </a:xfrm>
        </p:spPr>
        <p:txBody>
          <a:bodyPr/>
          <a:lstStyle/>
          <a:p>
            <a:pPr algn="ctr"/>
            <a:r>
              <a:rPr lang="en-IN" dirty="0"/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15607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/>
                </a:solidFill>
              </a:rPr>
              <a:t>TABLE OF CONTENTS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TEAM MEMBERS </a:t>
            </a:r>
          </a:p>
          <a:p>
            <a:r>
              <a:rPr lang="en-US" dirty="0"/>
              <a:t>ABOUT THE PROJECT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HOW IT WORKS</a:t>
            </a:r>
          </a:p>
          <a:p>
            <a:r>
              <a:rPr lang="en-US" dirty="0"/>
              <a:t>POTENTIAL FOR FUTURE IMPROVEMENT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USE CASE DIAGRAM EXPLANATION</a:t>
            </a:r>
          </a:p>
          <a:p>
            <a:r>
              <a:rPr lang="en-US" dirty="0"/>
              <a:t>CLASS DIAGRAM</a:t>
            </a:r>
          </a:p>
          <a:p>
            <a:r>
              <a:rPr lang="en-US" dirty="0"/>
              <a:t>CRC DIAGRAM</a:t>
            </a:r>
          </a:p>
          <a:p>
            <a:r>
              <a:rPr lang="en-US" dirty="0"/>
              <a:t>SNEAK PEAK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38756" y="-531440"/>
            <a:ext cx="9144001" cy="1491952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solidFill>
                  <a:schemeClr val="accent1"/>
                </a:solidFill>
              </a:rPr>
              <a:t>TEAM MEMBERS OF GROUP </a:t>
            </a:r>
            <a:r>
              <a:rPr lang="en-US" sz="4000" u="sng" dirty="0">
                <a:solidFill>
                  <a:schemeClr val="accent1"/>
                </a:solidFill>
                <a:latin typeface="Algerian" panose="04020705040A02060702" pitchFamily="82" charset="0"/>
              </a:rPr>
              <a:t>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55F2B-1F6E-15D6-3116-1D8CA54E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700808"/>
            <a:ext cx="11377265" cy="4318992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KUNDAN KUMAR (IIT</a:t>
            </a:r>
            <a:r>
              <a:rPr lang="en-IN" sz="4000" dirty="0">
                <a:latin typeface="Algerian" panose="04020705040A02060702" pitchFamily="82" charset="0"/>
              </a:rPr>
              <a:t>2021062</a:t>
            </a:r>
            <a:r>
              <a:rPr lang="en-IN" sz="4000" dirty="0"/>
              <a:t> SECTION-A)</a:t>
            </a:r>
          </a:p>
          <a:p>
            <a:pPr algn="ctr"/>
            <a:endParaRPr lang="en-IN" sz="4000" dirty="0"/>
          </a:p>
          <a:p>
            <a:pPr algn="ctr"/>
            <a:r>
              <a:rPr lang="en-IN" sz="4000" dirty="0"/>
              <a:t>DEEPAK VERMA (IIT</a:t>
            </a:r>
            <a:r>
              <a:rPr lang="en-IN" sz="4000" dirty="0">
                <a:latin typeface="Algerian" panose="04020705040A02060702" pitchFamily="82" charset="0"/>
              </a:rPr>
              <a:t>2021063 </a:t>
            </a:r>
            <a:r>
              <a:rPr lang="en-IN" sz="4000" dirty="0"/>
              <a:t>SECTION-A)</a:t>
            </a:r>
          </a:p>
          <a:p>
            <a:pPr algn="ctr"/>
            <a:endParaRPr lang="en-IN" sz="4000" dirty="0"/>
          </a:p>
          <a:p>
            <a:pPr algn="ctr"/>
            <a:r>
              <a:rPr lang="en-IN" sz="4000" dirty="0"/>
              <a:t>ADITYA YALAMANCHI (IIB</a:t>
            </a:r>
            <a:r>
              <a:rPr lang="en-IN" sz="4000" dirty="0">
                <a:latin typeface="Algerian" panose="04020705040A02060702" pitchFamily="82" charset="0"/>
              </a:rPr>
              <a:t>2021001</a:t>
            </a:r>
            <a:r>
              <a:rPr lang="en-IN" sz="4000" dirty="0"/>
              <a:t> SECTION-C)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-171400"/>
            <a:ext cx="3596607" cy="2448272"/>
          </a:xfrm>
        </p:spPr>
        <p:txBody>
          <a:bodyPr>
            <a:normAutofit/>
          </a:bodyPr>
          <a:lstStyle/>
          <a:p>
            <a:r>
              <a:rPr lang="en-US" sz="4800" dirty="0"/>
              <a:t>ABOUT THE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525474-984F-2C89-60F5-0BC2D408D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2276872"/>
            <a:ext cx="3581399" cy="374292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project is a media player that can play both audio and video.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 was developed using Java </a:t>
            </a:r>
            <a:r>
              <a:rPr lang="en-US" dirty="0" err="1"/>
              <a:t>fx</a:t>
            </a:r>
            <a:r>
              <a:rPr lang="en-US" dirty="0"/>
              <a:t> and Java fxml.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project is motivated by a flawless user experience and a clear and slick user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demonstrate some of the application's fundamental functions, such as playing media, adjusting the volume, skip forward or go backward , pausing, etc.</a:t>
            </a:r>
            <a:endParaRPr lang="en-IN" dirty="0"/>
          </a:p>
        </p:txBody>
      </p:sp>
      <p:pic>
        <p:nvPicPr>
          <p:cNvPr id="3076" name="Picture 4" descr="3,693 Java Language Stock Photos, Pictures &amp; Royalty-Free Images - iStock">
            <a:extLst>
              <a:ext uri="{FF2B5EF4-FFF2-40B4-BE49-F238E27FC236}">
                <a16:creationId xmlns:a16="http://schemas.microsoft.com/office/drawing/2014/main" id="{2CA2C342-3451-035E-7DBC-B5D09E3BFE6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solidFill>
                  <a:schemeClr val="accent1"/>
                </a:solidFill>
              </a:rPr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61407-3557-39FE-701E-47B3C2EA3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FFFFFF"/>
                </a:solidFill>
              </a:rPr>
              <a:t>We have implemented the following things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FFFFFF"/>
                </a:solidFill>
              </a:rPr>
              <a:t>A play and pause button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FFFFFF"/>
                </a:solidFill>
              </a:rPr>
              <a:t>A volume slider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FFFFFF"/>
                </a:solidFill>
              </a:rPr>
              <a:t>Forward and Backward (+ or – 10 sec)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FFFFFF"/>
                </a:solidFill>
              </a:rPr>
              <a:t>Open :to open files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FFFFFF"/>
                </a:solidFill>
              </a:rPr>
              <a:t>Exit :to exit the player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rgbClr val="FFFFFF"/>
              </a:solidFill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36639-172A-6A7C-718B-5A8BAC8C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364" y="2820278"/>
            <a:ext cx="6408712" cy="68504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27384F-A3EE-E83D-75E4-C9774C140E32}"/>
              </a:ext>
            </a:extLst>
          </p:cNvPr>
          <p:cNvCxnSpPr>
            <a:cxnSpLocks/>
          </p:cNvCxnSpPr>
          <p:nvPr/>
        </p:nvCxnSpPr>
        <p:spPr>
          <a:xfrm>
            <a:off x="4438228" y="2803762"/>
            <a:ext cx="2448272" cy="315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57B62B-8343-5697-8699-56B103E2EACC}"/>
              </a:ext>
            </a:extLst>
          </p:cNvPr>
          <p:cNvCxnSpPr/>
          <p:nvPr/>
        </p:nvCxnSpPr>
        <p:spPr>
          <a:xfrm flipV="1">
            <a:off x="3862164" y="3284984"/>
            <a:ext cx="7056784" cy="220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FC6E46-3EE1-330E-5044-FEBC031781FD}"/>
              </a:ext>
            </a:extLst>
          </p:cNvPr>
          <p:cNvCxnSpPr/>
          <p:nvPr/>
        </p:nvCxnSpPr>
        <p:spPr>
          <a:xfrm flipV="1">
            <a:off x="6089608" y="3395151"/>
            <a:ext cx="2777112" cy="567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185089-0E8E-188A-1DBD-EB53D18A00CD}"/>
              </a:ext>
            </a:extLst>
          </p:cNvPr>
          <p:cNvCxnSpPr/>
          <p:nvPr/>
        </p:nvCxnSpPr>
        <p:spPr>
          <a:xfrm flipV="1">
            <a:off x="4654252" y="3287049"/>
            <a:ext cx="5328592" cy="1800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CCFFA3-E07F-1F1B-E6B4-F4B77C83027D}"/>
              </a:ext>
            </a:extLst>
          </p:cNvPr>
          <p:cNvCxnSpPr/>
          <p:nvPr/>
        </p:nvCxnSpPr>
        <p:spPr>
          <a:xfrm flipV="1">
            <a:off x="4294212" y="3284984"/>
            <a:ext cx="1944216" cy="1224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9F0B-CE72-7A16-5872-7C4A7C64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solidFill>
                  <a:schemeClr val="accent1"/>
                </a:solidFill>
              </a:rPr>
              <a:t>HOW IT WORKS (CLASS DIAGRAM 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CA05-B9CE-160C-CB20-D129F818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The Application has a bunch of buttons.</a:t>
            </a:r>
          </a:p>
          <a:p>
            <a:r>
              <a:rPr lang="en-IN" dirty="0"/>
              <a:t>These buttons have different features that can be applied during the usage of the media player.</a:t>
            </a:r>
          </a:p>
          <a:p>
            <a:r>
              <a:rPr lang="en-IN" dirty="0"/>
              <a:t>The Open button will direct us to the computer directory where we select media file. If the media  file is  valid, then it will open.(controller class)</a:t>
            </a:r>
          </a:p>
          <a:p>
            <a:r>
              <a:rPr lang="en-IN" dirty="0"/>
              <a:t>We can also control the volume by increasing or decreasing it using the slider. (Volume_increment_decrement class)</a:t>
            </a:r>
          </a:p>
          <a:p>
            <a:r>
              <a:rPr lang="en-IN" dirty="0"/>
              <a:t>We can enter full screen by tapping twice.</a:t>
            </a:r>
          </a:p>
          <a:p>
            <a:r>
              <a:rPr lang="en-IN" dirty="0"/>
              <a:t>Moving forward / backward in the video is also available.(</a:t>
            </a:r>
            <a:r>
              <a:rPr lang="en-IN" dirty="0" err="1"/>
              <a:t>Right_shift</a:t>
            </a:r>
            <a:r>
              <a:rPr lang="en-IN" dirty="0"/>
              <a:t> and </a:t>
            </a:r>
            <a:r>
              <a:rPr lang="en-IN" dirty="0" err="1"/>
              <a:t>Left_shift</a:t>
            </a:r>
            <a:r>
              <a:rPr lang="en-IN" dirty="0"/>
              <a:t> class)</a:t>
            </a:r>
          </a:p>
          <a:p>
            <a:r>
              <a:rPr lang="en-IN" dirty="0"/>
              <a:t>(</a:t>
            </a:r>
            <a:r>
              <a:rPr lang="en-IN" dirty="0" err="1"/>
              <a:t>increase_playback_speed</a:t>
            </a:r>
            <a:r>
              <a:rPr lang="en-IN" dirty="0"/>
              <a:t> and </a:t>
            </a:r>
            <a:r>
              <a:rPr lang="en-IN" dirty="0" err="1"/>
              <a:t>decrease_playback_speed</a:t>
            </a:r>
            <a:r>
              <a:rPr lang="en-IN" dirty="0"/>
              <a:t> class) to increase speed of the forward/backward feature.</a:t>
            </a:r>
          </a:p>
          <a:p>
            <a:r>
              <a:rPr lang="en-IN" dirty="0"/>
              <a:t>The media file playing can also be paused .(</a:t>
            </a:r>
            <a:r>
              <a:rPr lang="en-IN" dirty="0" err="1"/>
              <a:t>play_pause</a:t>
            </a:r>
            <a:r>
              <a:rPr lang="en-IN" dirty="0"/>
              <a:t> class)</a:t>
            </a:r>
          </a:p>
        </p:txBody>
      </p:sp>
    </p:spTree>
    <p:extLst>
      <p:ext uri="{BB962C8B-B14F-4D97-AF65-F5344CB8AC3E}">
        <p14:creationId xmlns:p14="http://schemas.microsoft.com/office/powerpoint/2010/main" val="213105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solidFill>
                  <a:schemeClr val="accent1"/>
                </a:solidFill>
              </a:rPr>
              <a:t>THE POTENTIAL FOR FUTURE IMPROVEMENT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C70800-7A2C-AB1A-252A-5995AD21F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Improve the User Interface experience .</a:t>
            </a:r>
          </a:p>
          <a:p>
            <a:r>
              <a:rPr lang="en-IN" dirty="0"/>
              <a:t>Add a favourites section .</a:t>
            </a:r>
          </a:p>
          <a:p>
            <a:r>
              <a:rPr lang="en-IN" dirty="0"/>
              <a:t>Add a Watch later section .</a:t>
            </a:r>
          </a:p>
          <a:p>
            <a:r>
              <a:rPr lang="en-IN" dirty="0"/>
              <a:t>A warning call that tells the user if the audio of the media he/she is playing is about to get loud .An option to disable this feature can also be provided.</a:t>
            </a:r>
          </a:p>
          <a:p>
            <a:r>
              <a:rPr lang="en-IN" dirty="0"/>
              <a:t>Add a Playlist feature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3E-8DB1-3968-6E88-CDF07DC9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-27384"/>
            <a:ext cx="9144001" cy="1296144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1"/>
                </a:solidFill>
              </a:rPr>
              <a:t>BASIC STRUCTURE OF A USE CASE 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F3DFCD-CA70-9D9C-3CA6-BF2B6B301E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268760"/>
            <a:ext cx="9289032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12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-1107504"/>
            <a:ext cx="9144001" cy="1728192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1"/>
                </a:solidFill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B8938-F381-7566-FABA-9C947F84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620688"/>
            <a:ext cx="7023279" cy="6237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2C503F-9114-2658-7F8B-C2BBB993C0A6}"/>
              </a:ext>
            </a:extLst>
          </p:cNvPr>
          <p:cNvSpPr txBox="1"/>
          <p:nvPr/>
        </p:nvSpPr>
        <p:spPr>
          <a:xfrm rot="21115523">
            <a:off x="6854729" y="1424030"/>
            <a:ext cx="650988" cy="1846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600" dirty="0"/>
              <a:t>&lt;&lt;extend&gt;&gt;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701BC-5A72-C878-D459-10521C5875F1}"/>
              </a:ext>
            </a:extLst>
          </p:cNvPr>
          <p:cNvSpPr txBox="1"/>
          <p:nvPr/>
        </p:nvSpPr>
        <p:spPr>
          <a:xfrm>
            <a:off x="7090144" y="1988840"/>
            <a:ext cx="372419" cy="720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06B0B-8409-224A-3FEE-D9FB9E2B4B55}"/>
              </a:ext>
            </a:extLst>
          </p:cNvPr>
          <p:cNvSpPr txBox="1"/>
          <p:nvPr/>
        </p:nvSpPr>
        <p:spPr>
          <a:xfrm>
            <a:off x="6369051" y="1932511"/>
            <a:ext cx="576064" cy="1846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600" dirty="0"/>
              <a:t>&lt;&lt;extend&gt;&gt;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F8D7D-2A38-7679-83F2-A83A7B28E551}"/>
              </a:ext>
            </a:extLst>
          </p:cNvPr>
          <p:cNvSpPr txBox="1"/>
          <p:nvPr/>
        </p:nvSpPr>
        <p:spPr>
          <a:xfrm>
            <a:off x="7174531" y="4120608"/>
            <a:ext cx="432049" cy="1004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96FC3-3DBA-A7CC-F9F8-861DAD5175F3}"/>
              </a:ext>
            </a:extLst>
          </p:cNvPr>
          <p:cNvSpPr txBox="1"/>
          <p:nvPr/>
        </p:nvSpPr>
        <p:spPr>
          <a:xfrm>
            <a:off x="6945115" y="4551223"/>
            <a:ext cx="576064" cy="1846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600" dirty="0"/>
              <a:t>&lt;&lt;extend&gt;&gt;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FB813-6FE8-343A-D2E0-40AD24B4ABB8}"/>
              </a:ext>
            </a:extLst>
          </p:cNvPr>
          <p:cNvSpPr txBox="1"/>
          <p:nvPr/>
        </p:nvSpPr>
        <p:spPr>
          <a:xfrm rot="19383607">
            <a:off x="7141367" y="3709275"/>
            <a:ext cx="576064" cy="1846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600" dirty="0"/>
              <a:t>&lt;&lt;extend&gt;&gt;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27EA64-0DC9-6FCC-48DC-D485F0391399}"/>
                  </a:ext>
                </a:extLst>
              </p14:cNvPr>
              <p14:cNvContentPartPr/>
              <p14:nvPr/>
            </p14:nvContentPartPr>
            <p14:xfrm>
              <a:off x="7189608" y="4139250"/>
              <a:ext cx="11520" cy="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27EA64-0DC9-6FCC-48DC-D485F03913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5288" y="4134930"/>
                <a:ext cx="201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DD5412-7DDF-589D-9D89-EA58EDEC17E7}"/>
                  </a:ext>
                </a:extLst>
              </p14:cNvPr>
              <p14:cNvContentPartPr/>
              <p14:nvPr/>
            </p14:nvContentPartPr>
            <p14:xfrm>
              <a:off x="7219848" y="4116930"/>
              <a:ext cx="15480" cy="9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DD5412-7DDF-589D-9D89-EA58EDEC17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5528" y="4112610"/>
                <a:ext cx="241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8A1F689-9CB8-EBA0-A57A-1C9928822B26}"/>
                  </a:ext>
                </a:extLst>
              </p14:cNvPr>
              <p14:cNvContentPartPr/>
              <p14:nvPr/>
            </p14:nvContentPartPr>
            <p14:xfrm>
              <a:off x="7261248" y="4094250"/>
              <a:ext cx="12960" cy="7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8A1F689-9CB8-EBA0-A57A-1C9928822B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6928" y="4089930"/>
                <a:ext cx="21600" cy="16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3FC7576-B865-2E83-53F3-BE1EC71B9979}"/>
              </a:ext>
            </a:extLst>
          </p:cNvPr>
          <p:cNvSpPr txBox="1"/>
          <p:nvPr/>
        </p:nvSpPr>
        <p:spPr>
          <a:xfrm>
            <a:off x="5645611" y="3554708"/>
            <a:ext cx="576064" cy="1846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600" dirty="0"/>
              <a:t>&lt;&lt;extend&gt;&gt;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9397</TotalTime>
  <Words>607</Words>
  <Application>Microsoft Office PowerPoint</Application>
  <PresentationFormat>Custom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Corbel</vt:lpstr>
      <vt:lpstr>Courier New</vt:lpstr>
      <vt:lpstr>Digital Blue Tunnel 16x9</vt:lpstr>
      <vt:lpstr>MediaRockerzz A Media Player Application</vt:lpstr>
      <vt:lpstr>TABLE OF CONTENTS</vt:lpstr>
      <vt:lpstr>TEAM MEMBERS OF GROUP 100</vt:lpstr>
      <vt:lpstr>ABOUT THE PROJECT</vt:lpstr>
      <vt:lpstr>FEATURES</vt:lpstr>
      <vt:lpstr>HOW IT WORKS (CLASS DIAGRAM VIEW)</vt:lpstr>
      <vt:lpstr>THE POTENTIAL FOR FUTURE IMPROVEMENT</vt:lpstr>
      <vt:lpstr>BASIC STRUCTURE OF A USE CASE DIAGRAM</vt:lpstr>
      <vt:lpstr>USE CASE DIAGRAM</vt:lpstr>
      <vt:lpstr>USE CASE DIAGRAM EXPLANATION</vt:lpstr>
      <vt:lpstr>CLASS DIAGRAM</vt:lpstr>
      <vt:lpstr>CRC DIAGRAM</vt:lpstr>
      <vt:lpstr>SNEAK PEAK</vt:lpstr>
      <vt:lpstr>PowerPoint Presentation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MediaRockerzz A Media Player Application</dc:title>
  <dc:creator>Aditya Yalamanchi</dc:creator>
  <cp:lastModifiedBy>Aditya Yalamanchi</cp:lastModifiedBy>
  <cp:revision>1</cp:revision>
  <dcterms:created xsi:type="dcterms:W3CDTF">2022-11-18T06:14:38Z</dcterms:created>
  <dcterms:modified xsi:type="dcterms:W3CDTF">2022-11-27T07:36:46Z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